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71" r:id="rId3"/>
    <p:sldId id="270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122"/>
    <a:srgbClr val="D12138"/>
    <a:srgbClr val="D91935"/>
    <a:srgbClr val="C11A1D"/>
    <a:srgbClr val="C3092B"/>
    <a:srgbClr val="E00122"/>
    <a:srgbClr val="DE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353" autoAdjust="0"/>
  </p:normalViewPr>
  <p:slideViewPr>
    <p:cSldViewPr snapToGrid="0" snapToObjects="1">
      <p:cViewPr varScale="1">
        <p:scale>
          <a:sx n="67" d="100"/>
          <a:sy n="67" d="100"/>
        </p:scale>
        <p:origin x="1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0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6C72-C411-1A48-AAF4-7FA620E6BD6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77A-3764-C348-A883-51BB39EB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77A-3764-C348-A883-51BB39EB4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156000" r="-1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CBA_identity_background.jpg"/>
          <p:cNvPicPr>
            <a:picLocks noChangeAspect="1"/>
          </p:cNvPicPr>
          <p:nvPr userDrawn="1"/>
        </p:nvPicPr>
        <p:blipFill rotWithShape="1">
          <a:blip r:embed="rId1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r="20806" b="18065"/>
          <a:stretch/>
        </p:blipFill>
        <p:spPr>
          <a:xfrm>
            <a:off x="2809875" y="142875"/>
            <a:ext cx="9382125" cy="5462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8641"/>
            <a:ext cx="10972800" cy="89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-1"/>
            <a:ext cx="12192000" cy="142876"/>
          </a:xfrm>
          <a:prstGeom prst="rect">
            <a:avLst/>
          </a:prstGeom>
          <a:solidFill>
            <a:srgbClr val="D91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193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397A7-3425-F04C-A487-8C469C9CFC0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205921"/>
            <a:ext cx="12192000" cy="1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D121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5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file://localhost/Users/ziepfeml/Desktop/ingot4.gif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age of UC Blue Ash students on campus">
            <a:extLst>
              <a:ext uri="{FF2B5EF4-FFF2-40B4-BE49-F238E27FC236}">
                <a16:creationId xmlns:a16="http://schemas.microsoft.com/office/drawing/2014/main" id="{19E64B27-EA02-2446-AB8D-889647CC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72"/>
            <a:ext cx="12192000" cy="67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C Blue Ash students on a staircase">
            <a:extLst>
              <a:ext uri="{FF2B5EF4-FFF2-40B4-BE49-F238E27FC236}">
                <a16:creationId xmlns:a16="http://schemas.microsoft.com/office/drawing/2014/main" id="{F26C2901-05B9-AA45-BE09-0E1692E3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1" t="1976" r="29743"/>
          <a:stretch/>
        </p:blipFill>
        <p:spPr>
          <a:xfrm>
            <a:off x="7467601" y="135466"/>
            <a:ext cx="4724399" cy="672253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4B9EE6-6E46-2A4E-9F78-FE107821FE12}"/>
              </a:ext>
            </a:extLst>
          </p:cNvPr>
          <p:cNvSpPr txBox="1">
            <a:spLocks/>
          </p:cNvSpPr>
          <p:nvPr/>
        </p:nvSpPr>
        <p:spPr>
          <a:xfrm>
            <a:off x="519857" y="1118603"/>
            <a:ext cx="6437124" cy="52358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 algn="l">
              <a:buSzPct val="150000"/>
              <a:buBlip>
                <a:blip r:embed="rId4" r:link="rId5"/>
              </a:buBlip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Founded in </a:t>
            </a:r>
            <a:r>
              <a:rPr lang="en-US" sz="2400" b="1" dirty="0">
                <a:solidFill>
                  <a:schemeClr val="tx1"/>
                </a:solidFill>
              </a:rPr>
              <a:t>1967</a:t>
            </a:r>
          </a:p>
          <a:p>
            <a:pPr algn="l">
              <a:buSzPct val="150000"/>
              <a:buBlip>
                <a:blip r:embed="rId4" r:link="rId5"/>
              </a:buBlip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135 </a:t>
            </a:r>
            <a:r>
              <a:rPr lang="en-US" sz="2400" dirty="0">
                <a:solidFill>
                  <a:schemeClr val="tx1"/>
                </a:solidFill>
              </a:rPr>
              <a:t>acre, park-like campus</a:t>
            </a:r>
          </a:p>
          <a:p>
            <a:pPr algn="l">
              <a:buSzPct val="150000"/>
              <a:buBlip>
                <a:blip r:embed="rId4" r:link="rId5"/>
              </a:buBlip>
            </a:pPr>
            <a:r>
              <a:rPr lang="en-US" sz="2400" dirty="0">
                <a:solidFill>
                  <a:schemeClr val="tx1"/>
                </a:solidFill>
              </a:rPr>
              <a:t>  The </a:t>
            </a:r>
            <a:r>
              <a:rPr lang="en-US" sz="2400" b="1" dirty="0">
                <a:solidFill>
                  <a:schemeClr val="tx1"/>
                </a:solidFill>
              </a:rPr>
              <a:t>first</a:t>
            </a:r>
            <a:r>
              <a:rPr lang="en-US" sz="2400" dirty="0">
                <a:solidFill>
                  <a:schemeClr val="tx1"/>
                </a:solidFill>
              </a:rPr>
              <a:t> regional college created by UC 	and one of the first in Ohio. </a:t>
            </a:r>
          </a:p>
          <a:p>
            <a:pPr algn="l">
              <a:buSzPct val="150000"/>
              <a:buBlip>
                <a:blip r:embed="rId4" r:link="rId5"/>
              </a:buBlip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5,172</a:t>
            </a:r>
            <a:r>
              <a:rPr lang="en-US" sz="2400" dirty="0">
                <a:solidFill>
                  <a:schemeClr val="tx1"/>
                </a:solidFill>
              </a:rPr>
              <a:t> Students </a:t>
            </a:r>
            <a:r>
              <a:rPr lang="en-US" sz="2400" i="1" dirty="0">
                <a:solidFill>
                  <a:schemeClr val="tx1"/>
                </a:solidFill>
              </a:rPr>
              <a:t>(Fall 2019 enrollment)</a:t>
            </a:r>
          </a:p>
          <a:p>
            <a:pPr algn="l">
              <a:buSzPct val="150000"/>
              <a:buFont typeface="Arial"/>
              <a:buBlip>
                <a:blip r:embed="rId4" r:link="rId5"/>
              </a:buBlip>
            </a:pPr>
            <a:r>
              <a:rPr lang="en-US" sz="2400" dirty="0">
                <a:solidFill>
                  <a:schemeClr val="tx1"/>
                </a:solidFill>
              </a:rPr>
              <a:t>  More than </a:t>
            </a:r>
            <a:r>
              <a:rPr lang="en-US" sz="2400" b="1" dirty="0">
                <a:solidFill>
                  <a:schemeClr val="tx1"/>
                </a:solidFill>
              </a:rPr>
              <a:t>50</a:t>
            </a:r>
            <a:r>
              <a:rPr lang="en-US" sz="2400" dirty="0">
                <a:solidFill>
                  <a:schemeClr val="tx1"/>
                </a:solidFill>
              </a:rPr>
              <a:t> degree and certificate  	programs, including bachelor’s degrees.</a:t>
            </a:r>
          </a:p>
          <a:p>
            <a:pPr algn="l">
              <a:buSzPct val="150000"/>
            </a:pP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D2A03-9BB7-E242-8921-1F9BA01528C1}"/>
              </a:ext>
            </a:extLst>
          </p:cNvPr>
          <p:cNvSpPr txBox="1"/>
          <p:nvPr/>
        </p:nvSpPr>
        <p:spPr>
          <a:xfrm>
            <a:off x="519857" y="41071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E0122"/>
                </a:solidFill>
              </a:rPr>
              <a:t>Fast Facts</a:t>
            </a:r>
            <a:endParaRPr lang="en-US" sz="4000" dirty="0">
              <a:solidFill>
                <a:srgbClr val="DE0122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 descr="UC Blue Ash College, we make it possible, you make it happen">
            <a:extLst>
              <a:ext uri="{FF2B5EF4-FFF2-40B4-BE49-F238E27FC236}">
                <a16:creationId xmlns:a16="http://schemas.microsoft.com/office/drawing/2014/main" id="{B0574E2E-83D8-FF4C-BDC1-93507E276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05921"/>
            <a:ext cx="12192000" cy="1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graphic showing diverse student body data">
            <a:extLst>
              <a:ext uri="{FF2B5EF4-FFF2-40B4-BE49-F238E27FC236}">
                <a16:creationId xmlns:a16="http://schemas.microsoft.com/office/drawing/2014/main" id="{B0EA4749-C71C-844D-9A09-BFF7F475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9117"/>
            <a:ext cx="8610600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7" y="548640"/>
            <a:ext cx="3623733" cy="426042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UC Blue Ash   is the most diverse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UC college.</a:t>
            </a:r>
          </a:p>
        </p:txBody>
      </p:sp>
      <p:pic>
        <p:nvPicPr>
          <p:cNvPr id="5" name="Picture 4" descr="UC Blue Ash College, we make it possible, you make it happen">
            <a:extLst>
              <a:ext uri="{FF2B5EF4-FFF2-40B4-BE49-F238E27FC236}">
                <a16:creationId xmlns:a16="http://schemas.microsoft.com/office/drawing/2014/main" id="{8B9F6A68-6AA9-ED40-B58E-778D0FB5E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921"/>
            <a:ext cx="12192000" cy="1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99" y="200066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Narrow"/>
                <a:cs typeface="Arial Narrow"/>
              </a:rPr>
              <a:t>GET </a:t>
            </a:r>
            <a:r>
              <a:rPr lang="en-US" sz="4000" b="1" dirty="0">
                <a:solidFill>
                  <a:srgbClr val="C3092B"/>
                </a:solidFill>
                <a:latin typeface="Arial"/>
                <a:cs typeface="Arial"/>
              </a:rPr>
              <a:t>CONNECTED.</a:t>
            </a:r>
            <a:endParaRPr lang="en-US" sz="4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1437249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  <a:endParaRPr lang="en-US" sz="4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2A452-A78F-3547-8093-4F3D62E10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902896"/>
            <a:ext cx="4089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C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33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UC Blue Ash   is the most diverse  UC college.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Bostic, David (bosticdd)</cp:lastModifiedBy>
  <cp:revision>163</cp:revision>
  <dcterms:created xsi:type="dcterms:W3CDTF">2012-07-17T18:53:30Z</dcterms:created>
  <dcterms:modified xsi:type="dcterms:W3CDTF">2020-07-02T18:22:55Z</dcterms:modified>
</cp:coreProperties>
</file>